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9d01d35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9d01d35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f9d01d355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f9d01d355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f9d01d355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f9d01d355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f9d01d355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f9d01d355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f9d01d355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f9d01d355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f9d01d355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f9d01d355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f9d01d355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f9d01d355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8.jpg"/><Relationship Id="rId6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olab.research.google.com/drive/1WkktICAHZhLfWKej0pKsa1_7aPKbCGm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</a:t>
            </a:r>
            <a:r>
              <a:rPr lang="en"/>
              <a:t>Stitching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Костя Борисов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Что это такое?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Старая </a:t>
            </a:r>
            <a:r>
              <a:rPr lang="en"/>
              <a:t>технология</a:t>
            </a:r>
            <a:r>
              <a:rPr lang="en"/>
              <a:t> из 90ых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Классическое</a:t>
            </a:r>
            <a:r>
              <a:rPr lang="en"/>
              <a:t> </a:t>
            </a:r>
            <a:r>
              <a:rPr lang="en"/>
              <a:t>компьютерное</a:t>
            </a:r>
            <a:r>
              <a:rPr lang="en"/>
              <a:t> зрение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Склеивает изображения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Изображения</a:t>
            </a:r>
            <a:r>
              <a:rPr lang="en"/>
              <a:t> должны пересекаться</a:t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6698300" y="2526850"/>
            <a:ext cx="789300" cy="965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0727" y="3673925"/>
            <a:ext cx="1984446" cy="96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6800" y="1173873"/>
            <a:ext cx="1756076" cy="117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2875" y="1173863"/>
            <a:ext cx="1756076" cy="117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5025" y="2897900"/>
            <a:ext cx="4784949" cy="185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00" y="2697150"/>
            <a:ext cx="4249452" cy="221807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Что можно клеить?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Панорамы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Документы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Скриншоты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Медицинские</a:t>
            </a:r>
            <a:r>
              <a:rPr lang="en"/>
              <a:t> сканы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…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5100" y="908895"/>
            <a:ext cx="2113375" cy="1662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6625" y="228261"/>
            <a:ext cx="1194636" cy="468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91225" y="228250"/>
            <a:ext cx="1341076" cy="468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Как оно работает?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Feature detection (обычно SIFT)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k-NN </a:t>
            </a:r>
            <a:r>
              <a:rPr lang="en"/>
              <a:t>Matching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Только в 3d: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Homography (сложная </a:t>
            </a:r>
            <a:r>
              <a:rPr lang="en" sz="1800"/>
              <a:t>линейная</a:t>
            </a:r>
            <a:r>
              <a:rPr lang="en" sz="1800"/>
              <a:t> </a:t>
            </a:r>
            <a:r>
              <a:rPr lang="en" sz="1800"/>
              <a:t>алгебра</a:t>
            </a:r>
            <a:r>
              <a:rPr lang="en" sz="1800"/>
              <a:t>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Компенсация всяких линзовых эффектов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Сферическая проекция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Blending – смешивание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770138"/>
            <a:ext cx="4286250" cy="212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9244" y="445014"/>
            <a:ext cx="1443050" cy="1957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Где мне это достать?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У себя в телефоне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Камера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Скриншоты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Во всяких фотошопах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Также можно в OpenCV!!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Сложности с использованием </a:t>
            </a:r>
            <a:r>
              <a:rPr lang="en"/>
              <a:t>неправильного</a:t>
            </a:r>
            <a:r>
              <a:rPr lang="en"/>
              <a:t> метода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Метод склеивания панорам плохо работает с скриншотами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Хочет чтобы всё было горизонтальное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Не умеет фильтровать повторяющийся UI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Иногда падает с запросом на </a:t>
            </a:r>
            <a:r>
              <a:rPr lang="en"/>
              <a:t>терабайты</a:t>
            </a:r>
            <a:r>
              <a:rPr lang="en"/>
              <a:t> памяти…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Или просто зависает </a:t>
            </a:r>
            <a:r>
              <a:rPr lang="en"/>
              <a:t>😭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Поэтому я написал свой!!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7020" y="2571750"/>
            <a:ext cx="1985279" cy="216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Демонстрация</a:t>
            </a:r>
            <a:endParaRPr/>
          </a:p>
        </p:txBody>
      </p:sp>
      <p:sp>
        <p:nvSpPr>
          <p:cNvPr id="103" name="Google Shape;103;p19"/>
          <p:cNvSpPr txBox="1"/>
          <p:nvPr/>
        </p:nvSpPr>
        <p:spPr>
          <a:xfrm>
            <a:off x="626325" y="3560525"/>
            <a:ext cx="81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https://colab.research.google.com/drive/1WkktICAHZhLfWKej0pKsa1_7aPKbCGms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Спасибо за внимание!!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